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3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5712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7BC266-C35D-045D-6CE6-6CDABC18A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728662"/>
            <a:ext cx="7200900" cy="36861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325AEF5-6177-8A37-761F-0948C6064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781" y="650332"/>
            <a:ext cx="8367823" cy="408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348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4BF3B2-A28F-8E93-E4F0-09B25FC05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912" y="933964"/>
            <a:ext cx="7942521" cy="327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699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5CE1FA-A213-356A-9BD0-B0DF6288D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79" y="1456660"/>
            <a:ext cx="8569842" cy="340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307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07CBF4-3F8E-1840-24A9-5AC4CF835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80" y="473966"/>
            <a:ext cx="8718698" cy="419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8247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F43368-8149-4278-BCE3-67FA7353E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2" y="425302"/>
            <a:ext cx="8888819" cy="414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5366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3496FD-EAE3-57C7-C2CF-B0AFD5D0C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8" y="276448"/>
            <a:ext cx="8920716" cy="444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4661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D58C512-9927-8CC6-4D73-3286B2963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31" y="1905000"/>
            <a:ext cx="8335538" cy="120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341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20</Words>
  <Application>Microsoft Office PowerPoint</Application>
  <PresentationFormat>On-screen Show (16:9)</PresentationFormat>
  <Paragraphs>20</Paragraphs>
  <Slides>27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Muhammad Umar Aslam</cp:lastModifiedBy>
  <cp:revision>3</cp:revision>
  <dcterms:created xsi:type="dcterms:W3CDTF">2022-06-05T12:24:37Z</dcterms:created>
  <dcterms:modified xsi:type="dcterms:W3CDTF">2022-06-05T19:05:41Z</dcterms:modified>
</cp:coreProperties>
</file>